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8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9" r:id="rId23"/>
  </p:sldIdLst>
  <p:sldSz cx="9144000" cy="6858000" type="screen4x3"/>
  <p:notesSz cx="6858000" cy="9144000"/>
  <p:photoAlbum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ângulo retângulo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grpSp>
        <p:nvGrpSpPr>
          <p:cNvPr id="2" name="Grupo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a liv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orma liv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orma liv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Conector reto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B77F2BC-F66B-44D8-B64E-93C81E59F5CF}" type="datetimeFigureOut">
              <a:rPr lang="pt-BR" smtClean="0"/>
              <a:t>19/10/2011</a:t>
            </a:fld>
            <a:endParaRPr lang="pt-BR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31C26EB-7FBB-4191-95E3-9F53F638C0E2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77F2BC-F66B-44D8-B64E-93C81E59F5CF}" type="datetimeFigureOut">
              <a:rPr lang="pt-BR" smtClean="0"/>
              <a:t>19/10/2011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31C26EB-7FBB-4191-95E3-9F53F638C0E2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77F2BC-F66B-44D8-B64E-93C81E59F5CF}" type="datetimeFigureOut">
              <a:rPr lang="pt-BR" smtClean="0"/>
              <a:t>19/10/2011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31C26EB-7FBB-4191-95E3-9F53F638C0E2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77F2BC-F66B-44D8-B64E-93C81E59F5CF}" type="datetimeFigureOut">
              <a:rPr lang="pt-BR" smtClean="0"/>
              <a:t>19/10/2011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31C26EB-7FBB-4191-95E3-9F53F638C0E2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77F2BC-F66B-44D8-B64E-93C81E59F5CF}" type="datetimeFigureOut">
              <a:rPr lang="pt-BR" smtClean="0"/>
              <a:t>19/10/2011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31C26EB-7FBB-4191-95E3-9F53F638C0E2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Divis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Divis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77F2BC-F66B-44D8-B64E-93C81E59F5CF}" type="datetimeFigureOut">
              <a:rPr lang="pt-BR" smtClean="0"/>
              <a:t>19/10/2011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31C26EB-7FBB-4191-95E3-9F53F638C0E2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77F2BC-F66B-44D8-B64E-93C81E59F5CF}" type="datetimeFigureOut">
              <a:rPr lang="pt-BR" smtClean="0"/>
              <a:t>19/10/2011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31C26EB-7FBB-4191-95E3-9F53F638C0E2}" type="slidenum">
              <a:rPr lang="pt-BR" smtClean="0"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77F2BC-F66B-44D8-B64E-93C81E59F5CF}" type="datetimeFigureOut">
              <a:rPr lang="pt-BR" smtClean="0"/>
              <a:t>19/10/2011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31C26EB-7FBB-4191-95E3-9F53F638C0E2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77F2BC-F66B-44D8-B64E-93C81E59F5CF}" type="datetimeFigureOut">
              <a:rPr lang="pt-BR" smtClean="0"/>
              <a:t>19/10/2011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31C26EB-7FBB-4191-95E3-9F53F638C0E2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2B77F2BC-F66B-44D8-B64E-93C81E59F5CF}" type="datetimeFigureOut">
              <a:rPr lang="pt-BR" smtClean="0"/>
              <a:t>19/10/2011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31C26EB-7FBB-4191-95E3-9F53F638C0E2}" type="slidenum">
              <a:rPr lang="pt-BR" smtClean="0"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B77F2BC-F66B-44D8-B64E-93C81E59F5CF}" type="datetimeFigureOut">
              <a:rPr lang="pt-BR" smtClean="0"/>
              <a:t>19/10/2011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31C26EB-7FBB-4191-95E3-9F53F638C0E2}" type="slidenum">
              <a:rPr lang="pt-BR" smtClean="0"/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orma liv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iângulo retângulo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Conector reto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ivis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Divis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orma liv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iângulo retângulo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Conector reto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B77F2BC-F66B-44D8-B64E-93C81E59F5CF}" type="datetimeFigureOut">
              <a:rPr lang="pt-BR" smtClean="0"/>
              <a:t>19/10/2011</a:t>
            </a:fld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31C26EB-7FBB-4191-95E3-9F53F638C0E2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INAUGURAÇÃO DA RESIDÊNCIA UNIVERSITÁRIA 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smtClean="0"/>
              <a:t>CAMPUS DE CIÊNCIAS AGRÁRIAS</a:t>
            </a:r>
            <a:endParaRPr lang="pt-BR" dirty="0"/>
          </a:p>
        </p:txBody>
      </p:sp>
      <p:pic>
        <p:nvPicPr>
          <p:cNvPr id="4" name="Imagem 3" descr="Logomarca_UNIVAS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357166"/>
            <a:ext cx="2631502" cy="879836"/>
          </a:xfrm>
          <a:prstGeom prst="rect">
            <a:avLst/>
          </a:prstGeom>
        </p:spPr>
      </p:pic>
      <p:pic>
        <p:nvPicPr>
          <p:cNvPr id="5" name="Imagem 4" descr="proi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357166"/>
            <a:ext cx="2000256" cy="66675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857620" y="6357958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PETROLINA - 2011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_00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50122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_004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58775"/>
            <a:ext cx="9144000" cy="6138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_004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58775"/>
            <a:ext cx="9144000" cy="6138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_005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58775"/>
            <a:ext cx="9144000" cy="6138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_00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-534405" y="0"/>
            <a:ext cx="9678405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_005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-534405" y="0"/>
            <a:ext cx="9678405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_006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_007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-534405" y="0"/>
            <a:ext cx="9678405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_01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-534405" y="0"/>
            <a:ext cx="9678405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_01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-534405" y="0"/>
            <a:ext cx="9678405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_01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-397350" y="0"/>
            <a:ext cx="9541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_017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-357222" y="0"/>
            <a:ext cx="950122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_01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-534405" y="0"/>
            <a:ext cx="9678405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OBRIGADO!!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pt-BR" dirty="0" smtClean="0"/>
              <a:t>A TODOS AQUELES QUE CONTRIBUÍRAM PARA MAIS UMA CONQUISTA DA UNIVERSIDADE.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SC_0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77726" y="0"/>
            <a:ext cx="952172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_00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_00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-534405" y="0"/>
            <a:ext cx="9678405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_00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_00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_00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_00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so">
  <a:themeElements>
    <a:clrScheme name="Concurso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so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urso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8</TotalTime>
  <Words>25</Words>
  <Application>Microsoft Office PowerPoint</Application>
  <PresentationFormat>Apresentação na tela (4:3)</PresentationFormat>
  <Paragraphs>5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3" baseType="lpstr">
      <vt:lpstr>Concurso</vt:lpstr>
      <vt:lpstr>INAUGURAÇÃO DA RESIDÊNCIA UNIVERSITÁRIA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OBRIGADO!!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INAUGURAÇÃO DA RESIDÊNCIA UNIVERSITÁRIA </dc:title>
  <dc:creator>isabel.angelim</dc:creator>
  <cp:lastModifiedBy>isabel.angelim</cp:lastModifiedBy>
  <cp:revision>1</cp:revision>
  <dcterms:created xsi:type="dcterms:W3CDTF">2011-10-19T20:22:01Z</dcterms:created>
  <dcterms:modified xsi:type="dcterms:W3CDTF">2011-10-19T20:30:35Z</dcterms:modified>
</cp:coreProperties>
</file>